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58"/>
  </p:normalViewPr>
  <p:slideViewPr>
    <p:cSldViewPr snapToGrid="0">
      <p:cViewPr varScale="1">
        <p:scale>
          <a:sx n="103" d="100"/>
          <a:sy n="103" d="100"/>
        </p:scale>
        <p:origin x="184" y="4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57685F-93AB-BC20-CC9D-2B79F551A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1E58039-DAED-2341-39C1-E0ED311C9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BF26E2-937C-12CE-14AF-15CE65879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B5FBC8-B7C7-75AB-6DC3-50FDCAB86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299CA5-D6DB-64AF-FE8C-8C4C6DDF6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822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3FC037-1187-62A7-C4B5-D09DE7504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9162F5-C347-A10E-A5BE-4C4DF7E74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5D6DBD-773C-68D5-7597-030BD4C6D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D020C2-9617-8FF7-1077-EF39E2EC4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9D882F-80EA-5534-72A5-FE24EFACA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781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683774-9515-13A4-878A-819845E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FFF6B41-EADB-2B34-56DB-56508CD6F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6D03B1-A02E-859C-B231-81FEBF922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06AB2B-C81E-1E62-6E29-9D74B08D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C46DEE8-272F-19DA-54A2-06356846E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0849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1B532C-726A-30F3-C766-3D9C799E9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F55D9C-D406-AFC9-9B5C-5CA2C1375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FC561B9-F858-687E-A603-603F175E5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252AFB7-4B3D-435F-176A-059211DEC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BB1F1A-7DF1-455A-73A6-22AD63A6E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428826-9453-7EF7-8366-8DD060DF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0606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F51BE5-24B8-61D1-7017-8861C7C6F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2CCC7E-64AC-845E-9339-C96124232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73B1714-C2F2-98ED-29BE-D229E5B329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F9C4204-20FA-4B1A-87BE-D0F3957CF0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A4404B8-6DAF-0E11-CD33-A66592A4F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7E2EC5B-2324-8E57-379D-E160EF016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FD5F351-0A93-4B18-F9B5-98E240CB0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0352FF1-38D7-D1E6-EDD6-AED11C9B1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961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BC4F52-93FE-90AB-29B4-DAD0B740E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ACE7827-3345-D7A0-8169-9DE4ABBD6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648485-54DC-66CF-04D7-CAFBD7B7D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C8F3F3-AB2B-A3B6-65A2-DB8FFC22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782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638CA23-D483-053C-FE8B-DC62A4D94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8A85AC0-A98A-92A9-5728-D0583F1E3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2CAF14-24A7-68C7-61BA-3B0041F35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863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BAF348-246B-1DF2-1B2E-8840C1AE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EF30C8-7261-0CDD-BA7E-BE533776F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10FE856-897E-A167-ED65-548159FFF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070EDB2-8433-DA58-F40F-E8C25A5AE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6CDE40F-D1DD-45BF-387A-0E5393495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C9FC44-0FCD-C74B-12AA-CB6F1A29B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6766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A66FB8-E7BB-FAE2-9815-B73320D6C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033669E-23C1-FDB7-D17A-5AB0955799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A99AF4F-9A35-22A1-5840-CE4BF22541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EAE9984-AA0B-01E2-3B90-903563589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8E59C5-1F91-DD2E-575A-634FDB363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DF9778C-4051-FDDA-BFF2-AF12586B5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3231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32894D-F1AF-08A0-8103-C9C130CE6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8D96A04-D40A-92C5-350C-27CF6CCC74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4580151-B72E-5CEC-B98D-AA897AF73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69C6F48-AE50-C70F-AB41-28C768C7D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BF1C16-BBD3-2728-BE06-6EBE597FF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99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E214D60-072B-DA73-DE8E-7E5CE5581F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5A885CF-D20B-50D0-E9BD-DEE3DFD28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AF6D3A-BDE6-4015-A40F-182BACC60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3AC4BC-70BE-6402-C72D-3A993DFD9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5B647A-8133-1C8E-860E-C9292934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1851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4B85E08-C278-0793-1869-036A7C6CE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199CDF-7655-8AC6-4D64-0C9214730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237E54-170C-5EFE-53E9-82273C873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8BA4A8-96C5-4619-8416-1B464EDF7FC9}" type="datetimeFigureOut">
              <a:rPr lang="de-DE" smtClean="0"/>
              <a:t>30.09.26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C5B6B9-B5C9-490E-0685-2C7020AD43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A0C57F7-86F4-EC6E-A82C-57CF19D24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B5F776-9A18-47FD-8DC5-9E69AB4EC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3802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oducts 2">
            <a:hlinkClick r:id="" action="ppaction://media"/>
            <a:extLst>
              <a:ext uri="{FF2B5EF4-FFF2-40B4-BE49-F238E27FC236}">
                <a16:creationId xmlns:a16="http://schemas.microsoft.com/office/drawing/2014/main" id="{612980FA-84D4-75B4-BDE5-F067F13120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67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11EAE-4D06-CD61-C46D-4B306B2EA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824A82F-ED68-19F6-0BA0-481CFACD28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0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2C13776-C92F-B2AB-48D3-6B866E1DF4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14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A8126-F978-433F-419A-F988E0EEC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36F4E84-D39F-5064-A50D-F51C4B74F3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9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1E5BD-8559-1453-6619-F20392A57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7F80DAA-EA5D-4807-1755-EF66F1763C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3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57554-A3CD-BF41-64D3-A19828267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4C3ACC4-F812-F4C8-408F-0DDEDA1605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6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Breitbild</PresentationFormat>
  <Paragraphs>0</Paragraphs>
  <Slides>6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Jens Arnold</dc:creator>
  <cp:lastModifiedBy>Florian Schenk | Team 2 Marketing GmbH</cp:lastModifiedBy>
  <cp:revision>2</cp:revision>
  <dcterms:created xsi:type="dcterms:W3CDTF">2026-09-18T08:31:32Z</dcterms:created>
  <dcterms:modified xsi:type="dcterms:W3CDTF">2026-09-30T06:02:12Z</dcterms:modified>
</cp:coreProperties>
</file>